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F"/>
          </a:solidFill>
        </a:fill>
      </a:tcStyle>
    </a:wholeTbl>
    <a:band2H>
      <a:tcTxStyle b="def" i="def"/>
      <a:tcStyle>
        <a:tcBdr/>
        <a:fill>
          <a:solidFill>
            <a:srgbClr val="E6E6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5DF"/>
          </a:solidFill>
        </a:fill>
      </a:tcStyle>
    </a:wholeTbl>
    <a:band2H>
      <a:tcTxStyle b="def" i="def"/>
      <a:tcStyle>
        <a:tcBdr/>
        <a:fill>
          <a:solidFill>
            <a:srgbClr val="EBEB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F4F4"/>
          </a:solidFill>
        </a:fill>
      </a:tcStyle>
    </a:wholeTbl>
    <a:band2H>
      <a:tcTxStyle b="def" i="def"/>
      <a:tcStyle>
        <a:tcBdr/>
        <a:fill>
          <a:solidFill>
            <a:srgbClr val="FAFAF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lumOff val="9999"/>
            </a:scheme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>
              <a:lumOff val="9410"/>
            </a:schemeClr>
          </a:solidFill>
        </a:fill>
      </a:tcStyle>
    </a:wholeTbl>
    <a:band2H>
      <a:tcTxStyle b="def" i="def"/>
      <a:tcStyle>
        <a:tcBdr/>
        <a:fill>
          <a:solidFill>
            <a:schemeClr val="accent5">
              <a:lumOff val="9999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humbnail-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background"/>
          <p:cNvSpPr/>
          <p:nvPr/>
        </p:nvSpPr>
        <p:spPr>
          <a:xfrm>
            <a:off x="0" y="0"/>
            <a:ext cx="12203725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" name="Video title goes here"/>
          <p:cNvSpPr txBox="1"/>
          <p:nvPr>
            <p:ph type="title" hasCustomPrompt="1"/>
          </p:nvPr>
        </p:nvSpPr>
        <p:spPr>
          <a:xfrm>
            <a:off x="1707325" y="768103"/>
            <a:ext cx="5650741" cy="1397781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>
              <a:defRPr b="1" sz="4000"/>
            </a:lvl1pPr>
          </a:lstStyle>
          <a:p>
            <a:pPr/>
            <a:r>
              <a:t>Video title goes here</a:t>
            </a:r>
          </a:p>
        </p:txBody>
      </p:sp>
      <p:sp>
        <p:nvSpPr>
          <p:cNvPr id="14" name="Body Level One…"/>
          <p:cNvSpPr txBox="1"/>
          <p:nvPr>
            <p:ph type="body" sz="quarter" idx="1" hasCustomPrompt="1"/>
          </p:nvPr>
        </p:nvSpPr>
        <p:spPr>
          <a:xfrm>
            <a:off x="1707322" y="2429175"/>
            <a:ext cx="5650741" cy="99982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400"/>
            </a:lvl1pPr>
            <a:lvl2pPr marL="0" indent="457189">
              <a:buSzTx/>
              <a:buFontTx/>
              <a:buNone/>
              <a:defRPr sz="2400"/>
            </a:lvl2pPr>
            <a:lvl3pPr marL="0" indent="914377">
              <a:buSzTx/>
              <a:buFontTx/>
              <a:buNone/>
              <a:defRPr sz="2400"/>
            </a:lvl3pPr>
            <a:lvl4pPr marL="0" indent="1371565">
              <a:buSzTx/>
              <a:buFontTx/>
              <a:buNone/>
              <a:defRPr sz="2400"/>
            </a:lvl4pPr>
            <a:lvl5pPr marL="0" indent="1828754">
              <a:buSzTx/>
              <a:buFontTx/>
              <a:buNone/>
              <a:defRPr sz="2400"/>
            </a:lvl5pPr>
          </a:lstStyle>
          <a:p>
            <a:pPr/>
            <a:r>
              <a:t>Subtitle goes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" name="line"/>
          <p:cNvSpPr/>
          <p:nvPr/>
        </p:nvSpPr>
        <p:spPr>
          <a:xfrm>
            <a:off x="1719051" y="2293815"/>
            <a:ext cx="5650740" cy="1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" name="Rectangle 9"/>
          <p:cNvSpPr/>
          <p:nvPr/>
        </p:nvSpPr>
        <p:spPr>
          <a:xfrm>
            <a:off x="1" y="-1"/>
            <a:ext cx="1426190" cy="2286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" name="Picture Placeholder"/>
          <p:cNvSpPr/>
          <p:nvPr>
            <p:ph type="pic" sz="half" idx="21"/>
          </p:nvPr>
        </p:nvSpPr>
        <p:spPr>
          <a:xfrm>
            <a:off x="7639197" y="1"/>
            <a:ext cx="4564529" cy="674369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pic>
        <p:nvPicPr>
          <p:cNvPr id="18" name="RMIT logo" descr="RMIT logo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174" y="6091201"/>
            <a:ext cx="1282950" cy="443928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2"/>
          <p:cNvSpPr/>
          <p:nvPr/>
        </p:nvSpPr>
        <p:spPr>
          <a:xfrm>
            <a:off x="0" y="6743700"/>
            <a:ext cx="12203726" cy="13539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umbnail-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White background"/>
          <p:cNvSpPr/>
          <p:nvPr/>
        </p:nvSpPr>
        <p:spPr>
          <a:xfrm>
            <a:off x="0" y="-1"/>
            <a:ext cx="12203725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" name="White background"/>
          <p:cNvSpPr/>
          <p:nvPr/>
        </p:nvSpPr>
        <p:spPr>
          <a:xfrm>
            <a:off x="0" y="0"/>
            <a:ext cx="12203725" cy="687909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Picture Placeholder"/>
          <p:cNvSpPr/>
          <p:nvPr>
            <p:ph type="pic" sz="half" idx="21"/>
          </p:nvPr>
        </p:nvSpPr>
        <p:spPr>
          <a:xfrm>
            <a:off x="6715125" y="2307088"/>
            <a:ext cx="5488600" cy="443661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pic>
        <p:nvPicPr>
          <p:cNvPr id="30" name="RMIT logo" descr="RMIT logo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174" y="6091201"/>
            <a:ext cx="1282950" cy="443928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Rectangle 3"/>
          <p:cNvSpPr/>
          <p:nvPr/>
        </p:nvSpPr>
        <p:spPr>
          <a:xfrm>
            <a:off x="-5863" y="-1"/>
            <a:ext cx="1432053" cy="2286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Video title goes here"/>
          <p:cNvSpPr txBox="1"/>
          <p:nvPr>
            <p:ph type="title" hasCustomPrompt="1"/>
          </p:nvPr>
        </p:nvSpPr>
        <p:spPr>
          <a:xfrm>
            <a:off x="1707324" y="480449"/>
            <a:ext cx="9962899" cy="1118852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>
              <a:defRPr b="1" sz="4000"/>
            </a:lvl1pPr>
          </a:lstStyle>
          <a:p>
            <a:pPr/>
            <a:r>
              <a:t>Video title goes here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707321" y="1620390"/>
            <a:ext cx="9962900" cy="66561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400"/>
            </a:lvl1pPr>
            <a:lvl2pPr marL="0" indent="457189">
              <a:buSzTx/>
              <a:buFontTx/>
              <a:buNone/>
              <a:defRPr sz="2400"/>
            </a:lvl2pPr>
            <a:lvl3pPr marL="0" indent="914377">
              <a:buSzTx/>
              <a:buFontTx/>
              <a:buNone/>
              <a:defRPr sz="2400"/>
            </a:lvl3pPr>
            <a:lvl4pPr marL="0" indent="1371565">
              <a:buSzTx/>
              <a:buFontTx/>
              <a:buNone/>
              <a:defRPr sz="2400"/>
            </a:lvl4pPr>
            <a:lvl5pPr marL="0" indent="1828754">
              <a:buSzTx/>
              <a:buFontTx/>
              <a:buNone/>
              <a:defRPr sz="2400"/>
            </a:lvl5pPr>
          </a:lstStyle>
          <a:p>
            <a:pPr/>
            <a:r>
              <a:t>Subtitle goes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Rectangle 6"/>
          <p:cNvSpPr/>
          <p:nvPr/>
        </p:nvSpPr>
        <p:spPr>
          <a:xfrm>
            <a:off x="0" y="6743700"/>
            <a:ext cx="12203726" cy="13539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umbnail-style 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White background"/>
          <p:cNvSpPr/>
          <p:nvPr/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" name="Title goes here"/>
          <p:cNvSpPr txBox="1"/>
          <p:nvPr>
            <p:ph type="title" hasCustomPrompt="1"/>
          </p:nvPr>
        </p:nvSpPr>
        <p:spPr>
          <a:xfrm>
            <a:off x="1971674" y="1346007"/>
            <a:ext cx="8272464" cy="819876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>
              <a:defRPr b="1" sz="4000"/>
            </a:lvl1pPr>
          </a:lstStyle>
          <a:p>
            <a:pPr/>
            <a:r>
              <a:t>Title goes here</a:t>
            </a:r>
          </a:p>
        </p:txBody>
      </p:sp>
      <p:sp>
        <p:nvSpPr>
          <p:cNvPr id="44" name="Body Level One…"/>
          <p:cNvSpPr txBox="1"/>
          <p:nvPr>
            <p:ph type="body" sz="quarter" idx="1" hasCustomPrompt="1"/>
          </p:nvPr>
        </p:nvSpPr>
        <p:spPr>
          <a:xfrm>
            <a:off x="1971672" y="2429178"/>
            <a:ext cx="8272464" cy="99982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400"/>
            </a:lvl1pPr>
            <a:lvl2pPr marL="0" indent="457189">
              <a:buSzTx/>
              <a:buFontTx/>
              <a:buNone/>
              <a:defRPr sz="2400"/>
            </a:lvl2pPr>
            <a:lvl3pPr marL="0" indent="914377">
              <a:buSzTx/>
              <a:buFontTx/>
              <a:buNone/>
              <a:defRPr sz="2400"/>
            </a:lvl3pPr>
            <a:lvl4pPr marL="0" indent="1371565">
              <a:buSzTx/>
              <a:buFontTx/>
              <a:buNone/>
              <a:defRPr sz="2400"/>
            </a:lvl4pPr>
            <a:lvl5pPr marL="0" indent="1828754">
              <a:buSzTx/>
              <a:buFontTx/>
              <a:buNone/>
              <a:defRPr sz="2400"/>
            </a:lvl5pPr>
          </a:lstStyle>
          <a:p>
            <a:pPr/>
            <a:r>
              <a:t>Subtitle goes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line"/>
          <p:cNvSpPr/>
          <p:nvPr/>
        </p:nvSpPr>
        <p:spPr>
          <a:xfrm>
            <a:off x="1971676" y="2293815"/>
            <a:ext cx="8272465" cy="1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6" name="Rectangle 3"/>
          <p:cNvSpPr/>
          <p:nvPr/>
        </p:nvSpPr>
        <p:spPr>
          <a:xfrm>
            <a:off x="716977" y="1071562"/>
            <a:ext cx="1023072" cy="12144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7" name="RMIT logo" descr="RMIT logo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11105" y="6091199"/>
            <a:ext cx="1282950" cy="443928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Rectangle 4"/>
          <p:cNvSpPr/>
          <p:nvPr/>
        </p:nvSpPr>
        <p:spPr>
          <a:xfrm>
            <a:off x="0" y="6743700"/>
            <a:ext cx="12203726" cy="13539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umbnail-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White background"/>
          <p:cNvSpPr/>
          <p:nvPr/>
        </p:nvSpPr>
        <p:spPr>
          <a:xfrm>
            <a:off x="0" y="-1"/>
            <a:ext cx="12203725" cy="68790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" name="Video title goes here"/>
          <p:cNvSpPr txBox="1"/>
          <p:nvPr>
            <p:ph type="title" hasCustomPrompt="1"/>
          </p:nvPr>
        </p:nvSpPr>
        <p:spPr>
          <a:xfrm>
            <a:off x="1707325" y="768103"/>
            <a:ext cx="5650741" cy="1397781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>
              <a:defRPr b="1" sz="4000"/>
            </a:lvl1pPr>
          </a:lstStyle>
          <a:p>
            <a:pPr/>
            <a:r>
              <a:t>Video title goes here</a:t>
            </a:r>
          </a:p>
        </p:txBody>
      </p:sp>
      <p:sp>
        <p:nvSpPr>
          <p:cNvPr id="65" name="Body Level One…"/>
          <p:cNvSpPr txBox="1"/>
          <p:nvPr>
            <p:ph type="body" sz="quarter" idx="1" hasCustomPrompt="1"/>
          </p:nvPr>
        </p:nvSpPr>
        <p:spPr>
          <a:xfrm>
            <a:off x="1707322" y="2429175"/>
            <a:ext cx="5650741" cy="99982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400"/>
            </a:lvl1pPr>
            <a:lvl2pPr marL="0" indent="457189">
              <a:buSzTx/>
              <a:buFontTx/>
              <a:buNone/>
              <a:defRPr sz="2400"/>
            </a:lvl2pPr>
            <a:lvl3pPr marL="0" indent="914377">
              <a:buSzTx/>
              <a:buFontTx/>
              <a:buNone/>
              <a:defRPr sz="2400"/>
            </a:lvl3pPr>
            <a:lvl4pPr marL="0" indent="1371565">
              <a:buSzTx/>
              <a:buFontTx/>
              <a:buNone/>
              <a:defRPr sz="2400"/>
            </a:lvl4pPr>
            <a:lvl5pPr marL="0" indent="1828754">
              <a:buSzTx/>
              <a:buFontTx/>
              <a:buNone/>
              <a:defRPr sz="2400"/>
            </a:lvl5pPr>
          </a:lstStyle>
          <a:p>
            <a:pPr/>
            <a:r>
              <a:t>Subtitle goes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6" name="line"/>
          <p:cNvSpPr/>
          <p:nvPr/>
        </p:nvSpPr>
        <p:spPr>
          <a:xfrm>
            <a:off x="1719051" y="2293815"/>
            <a:ext cx="5650740" cy="1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7" name="Rectangle 9"/>
          <p:cNvSpPr/>
          <p:nvPr/>
        </p:nvSpPr>
        <p:spPr>
          <a:xfrm>
            <a:off x="1" y="-1"/>
            <a:ext cx="1426190" cy="2286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8" name="Picture Placeholder"/>
          <p:cNvSpPr/>
          <p:nvPr>
            <p:ph type="pic" sz="half" idx="21"/>
          </p:nvPr>
        </p:nvSpPr>
        <p:spPr>
          <a:xfrm>
            <a:off x="7639197" y="0"/>
            <a:ext cx="4564529" cy="674369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pic>
        <p:nvPicPr>
          <p:cNvPr id="69" name="RMIT logo" descr="RMIT logo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174" y="6091201"/>
            <a:ext cx="1282950" cy="443928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Rectangle 1"/>
          <p:cNvSpPr/>
          <p:nvPr/>
        </p:nvSpPr>
        <p:spPr>
          <a:xfrm>
            <a:off x="0" y="6743700"/>
            <a:ext cx="12203726" cy="13539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umbnail-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White background"/>
          <p:cNvSpPr/>
          <p:nvPr/>
        </p:nvSpPr>
        <p:spPr>
          <a:xfrm>
            <a:off x="0" y="-1"/>
            <a:ext cx="12203725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White background"/>
          <p:cNvSpPr/>
          <p:nvPr/>
        </p:nvSpPr>
        <p:spPr>
          <a:xfrm>
            <a:off x="-5864" y="-1"/>
            <a:ext cx="1220959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80" name="RMIT logo" descr="RMIT logo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174" y="6091201"/>
            <a:ext cx="1282950" cy="44392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Rectangle 28"/>
          <p:cNvSpPr/>
          <p:nvPr/>
        </p:nvSpPr>
        <p:spPr>
          <a:xfrm>
            <a:off x="-5863" y="-1"/>
            <a:ext cx="1432053" cy="2286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" name="Video title goes here"/>
          <p:cNvSpPr txBox="1"/>
          <p:nvPr>
            <p:ph type="title" hasCustomPrompt="1"/>
          </p:nvPr>
        </p:nvSpPr>
        <p:spPr>
          <a:xfrm>
            <a:off x="1707324" y="480449"/>
            <a:ext cx="9962899" cy="1118852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>
              <a:defRPr b="1" sz="4000"/>
            </a:lvl1pPr>
          </a:lstStyle>
          <a:p>
            <a:pPr/>
            <a:r>
              <a:t>Video title goes here</a:t>
            </a:r>
          </a:p>
        </p:txBody>
      </p:sp>
      <p:sp>
        <p:nvSpPr>
          <p:cNvPr id="83" name="Body Level One…"/>
          <p:cNvSpPr txBox="1"/>
          <p:nvPr>
            <p:ph type="body" sz="quarter" idx="1" hasCustomPrompt="1"/>
          </p:nvPr>
        </p:nvSpPr>
        <p:spPr>
          <a:xfrm>
            <a:off x="1707321" y="1620390"/>
            <a:ext cx="9962900" cy="66561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400"/>
            </a:lvl1pPr>
            <a:lvl2pPr marL="0" indent="457189">
              <a:buSzTx/>
              <a:buFontTx/>
              <a:buNone/>
              <a:defRPr sz="2400"/>
            </a:lvl2pPr>
            <a:lvl3pPr marL="0" indent="914377">
              <a:buSzTx/>
              <a:buFontTx/>
              <a:buNone/>
              <a:defRPr sz="2400"/>
            </a:lvl3pPr>
            <a:lvl4pPr marL="0" indent="1371565">
              <a:buSzTx/>
              <a:buFontTx/>
              <a:buNone/>
              <a:defRPr sz="2400"/>
            </a:lvl4pPr>
            <a:lvl5pPr marL="0" indent="1828754">
              <a:buSzTx/>
              <a:buFontTx/>
              <a:buNone/>
              <a:defRPr sz="2400"/>
            </a:lvl5pPr>
          </a:lstStyle>
          <a:p>
            <a:pPr/>
            <a:r>
              <a:t>Subtitle goes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Rectangle 31"/>
          <p:cNvSpPr/>
          <p:nvPr/>
        </p:nvSpPr>
        <p:spPr>
          <a:xfrm>
            <a:off x="-5864" y="6743700"/>
            <a:ext cx="12209590" cy="13539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5" name="Picture Placeholder"/>
          <p:cNvSpPr/>
          <p:nvPr>
            <p:ph type="pic" sz="half" idx="21"/>
          </p:nvPr>
        </p:nvSpPr>
        <p:spPr>
          <a:xfrm>
            <a:off x="6715125" y="2307088"/>
            <a:ext cx="5488600" cy="443661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White background"/>
          <p:cNvSpPr/>
          <p:nvPr/>
        </p:nvSpPr>
        <p:spPr>
          <a:xfrm>
            <a:off x="1" y="1"/>
            <a:ext cx="12192001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ite background"/>
          <p:cNvSpPr/>
          <p:nvPr/>
        </p:nvSpPr>
        <p:spPr>
          <a:xfrm>
            <a:off x="1" y="1"/>
            <a:ext cx="12192001" cy="6858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Change here</a:t>
            </a:r>
          </a:p>
        </p:txBody>
      </p:sp>
      <p:sp>
        <p:nvSpPr>
          <p:cNvPr id="104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Cybersecurity Governance</a:t>
            </a:r>
          </a:p>
        </p:txBody>
      </p:sp>
      <p:pic>
        <p:nvPicPr>
          <p:cNvPr id="105" name="Picture Placeholder 19" descr="Picture Placeholder 19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31033" t="0" r="31033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humbnail tempalte-grey">
  <a:themeElements>
    <a:clrScheme name="Thumbnail tempalte-gre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0054"/>
      </a:accent1>
      <a:accent2>
        <a:srgbClr val="41417E"/>
      </a:accent2>
      <a:accent3>
        <a:srgbClr val="75759F"/>
      </a:accent3>
      <a:accent4>
        <a:srgbClr val="B2B2B2"/>
      </a:accent4>
      <a:accent5>
        <a:srgbClr val="CCCCCC"/>
      </a:accent5>
      <a:accent6>
        <a:srgbClr val="E2E2E2"/>
      </a:accent6>
      <a:hlink>
        <a:srgbClr val="0000FF"/>
      </a:hlink>
      <a:folHlink>
        <a:srgbClr val="FF00FF"/>
      </a:folHlink>
    </a:clrScheme>
    <a:fontScheme name="Thumbnail tempalte-grey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umbnail tempalte-gre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humbnail tempalte-grey">
  <a:themeElements>
    <a:clrScheme name="Thumbnail tempalte-gre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0054"/>
      </a:accent1>
      <a:accent2>
        <a:srgbClr val="41417E"/>
      </a:accent2>
      <a:accent3>
        <a:srgbClr val="75759F"/>
      </a:accent3>
      <a:accent4>
        <a:srgbClr val="B2B2B2"/>
      </a:accent4>
      <a:accent5>
        <a:srgbClr val="CCCCCC"/>
      </a:accent5>
      <a:accent6>
        <a:srgbClr val="E2E2E2"/>
      </a:accent6>
      <a:hlink>
        <a:srgbClr val="0000FF"/>
      </a:hlink>
      <a:folHlink>
        <a:srgbClr val="FF00FF"/>
      </a:folHlink>
    </a:clrScheme>
    <a:fontScheme name="Thumbnail tempalte-grey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umbnail tempalte-gre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